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61" r:id="rId5"/>
    <p:sldId id="259" r:id="rId6"/>
    <p:sldId id="260" r:id="rId7"/>
  </p:sldIdLst>
  <p:sldSz cx="10693400" cy="6372225"/>
  <p:notesSz cx="6858000" cy="9144000"/>
  <p:defaultTextStyle>
    <a:defPPr>
      <a:defRPr lang="en-US"/>
    </a:defPPr>
    <a:lvl1pPr marL="0" algn="l" defTabSz="3537082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1pPr>
    <a:lvl2pPr marL="1768541" algn="l" defTabSz="3537082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2pPr>
    <a:lvl3pPr marL="3537082" algn="l" defTabSz="3537082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3pPr>
    <a:lvl4pPr marL="5305623" algn="l" defTabSz="3537082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4pPr>
    <a:lvl5pPr marL="7074164" algn="l" defTabSz="3537082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5pPr>
    <a:lvl6pPr marL="8842705" algn="l" defTabSz="3537082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6pPr>
    <a:lvl7pPr marL="10611246" algn="l" defTabSz="3537082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7pPr>
    <a:lvl8pPr marL="12379787" algn="l" defTabSz="3537082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8pPr>
    <a:lvl9pPr marL="14148328" algn="l" defTabSz="3537082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07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8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>
      <p:cViewPr varScale="1">
        <p:scale>
          <a:sx n="126" d="100"/>
          <a:sy n="126" d="100"/>
        </p:scale>
        <p:origin x="632" y="192"/>
      </p:cViewPr>
      <p:guideLst>
        <p:guide orient="horz" pos="2007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886B0-A2FD-430D-9CBB-278F6A2FC67E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AC8D6-CF57-461C-B038-8B263908F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170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6270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25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607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Michel\Desktop\IFMG Remoto\Napnee\templates\rodapé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6362"/>
            <a:ext cx="10704513" cy="118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05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3537082" rtl="0" eaLnBrk="1" latinLnBrk="0" hangingPunct="1">
        <a:spcBef>
          <a:spcPct val="0"/>
        </a:spcBef>
        <a:buNone/>
        <a:defRPr sz="1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26406" indent="-1326406" algn="l" defTabSz="3537082" rtl="0" eaLnBrk="1" latinLnBrk="0" hangingPunct="1">
        <a:spcBef>
          <a:spcPct val="20000"/>
        </a:spcBef>
        <a:buFont typeface="Arial" pitchFamily="34" charset="0"/>
        <a:buChar char="•"/>
        <a:defRPr sz="12400" kern="1200">
          <a:solidFill>
            <a:schemeClr val="tx1"/>
          </a:solidFill>
          <a:latin typeface="+mn-lt"/>
          <a:ea typeface="+mn-ea"/>
          <a:cs typeface="+mn-cs"/>
        </a:defRPr>
      </a:lvl1pPr>
      <a:lvl2pPr marL="2873879" indent="-1105338" algn="l" defTabSz="3537082" rtl="0" eaLnBrk="1" latinLnBrk="0" hangingPunct="1">
        <a:spcBef>
          <a:spcPct val="20000"/>
        </a:spcBef>
        <a:buFont typeface="Arial" pitchFamily="34" charset="0"/>
        <a:buChar char="–"/>
        <a:defRPr sz="10800" kern="1200">
          <a:solidFill>
            <a:schemeClr val="tx1"/>
          </a:solidFill>
          <a:latin typeface="+mn-lt"/>
          <a:ea typeface="+mn-ea"/>
          <a:cs typeface="+mn-cs"/>
        </a:defRPr>
      </a:lvl2pPr>
      <a:lvl3pPr marL="4421353" indent="-884271" algn="l" defTabSz="3537082" rtl="0" eaLnBrk="1" latinLnBrk="0" hangingPunct="1">
        <a:spcBef>
          <a:spcPct val="20000"/>
        </a:spcBef>
        <a:buFont typeface="Arial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6189894" indent="-884271" algn="l" defTabSz="3537082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958435" indent="-884271" algn="l" defTabSz="3537082" rtl="0" eaLnBrk="1" latinLnBrk="0" hangingPunct="1">
        <a:spcBef>
          <a:spcPct val="20000"/>
        </a:spcBef>
        <a:buFont typeface="Arial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26976" indent="-884271" algn="l" defTabSz="3537082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495517" indent="-884271" algn="l" defTabSz="3537082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264058" indent="-884271" algn="l" defTabSz="3537082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032599" indent="-884271" algn="l" defTabSz="3537082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3708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541" algn="l" defTabSz="353708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2pPr>
      <a:lvl3pPr marL="3537082" algn="l" defTabSz="353708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3pPr>
      <a:lvl4pPr marL="5305623" algn="l" defTabSz="353708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4pPr>
      <a:lvl5pPr marL="7074164" algn="l" defTabSz="353708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5pPr>
      <a:lvl6pPr marL="8842705" algn="l" defTabSz="353708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6pPr>
      <a:lvl7pPr marL="10611246" algn="l" defTabSz="353708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7pPr>
      <a:lvl8pPr marL="12379787" algn="l" defTabSz="353708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8pPr>
      <a:lvl9pPr marL="14148328" algn="l" defTabSz="353708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Michel\Desktop\IFMG Remoto\Napnee\templates\slide mast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6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66180" y="2308969"/>
            <a:ext cx="5328592" cy="152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TÍTULO DA </a:t>
            </a:r>
            <a:br>
              <a:rPr lang="en-GB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APRESENTAÇÃO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666180" y="3845604"/>
            <a:ext cx="4608512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SUBTÍTULO DA APRESENTAÇÃO</a:t>
            </a:r>
          </a:p>
        </p:txBody>
      </p:sp>
      <p:pic>
        <p:nvPicPr>
          <p:cNvPr id="1027" name="Picture 3" descr="C:\Users\Michel\Desktop\IFMG Remoto\Napnee\templates\I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49" y="593824"/>
            <a:ext cx="2281788" cy="1249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83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850756" y="5778400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TÍTULO DA APRESENTAÇÃO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31485" y="2178000"/>
            <a:ext cx="46085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pt-BR" sz="24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Bus </a:t>
            </a:r>
            <a:r>
              <a:rPr lang="pt-BR" sz="24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nihilla</a:t>
            </a:r>
            <a:r>
              <a:rPr lang="pt-BR" sz="24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pt-BR" sz="24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dolupti</a:t>
            </a:r>
            <a:r>
              <a:rPr lang="pt-BR" sz="24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pt-BR" sz="24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atiusam</a:t>
            </a:r>
            <a:r>
              <a:rPr lang="pt-BR" sz="24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que cum </a:t>
            </a:r>
            <a:endParaRPr lang="pt-BR" sz="2400" baseline="300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lnSpc>
                <a:spcPts val="1800"/>
              </a:lnSpc>
            </a:pP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Apid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qui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dempelenes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ipsam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alit des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volorepro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comnihicae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pore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autata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doluptate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nest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doluptatias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inctis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eatus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eius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et qui as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eos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dolut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de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sandaep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erumqui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solut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pligenis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accae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que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int</a:t>
            </a:r>
            <a:endParaRPr lang="en-GB" sz="1600" baseline="300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85750" indent="-285750">
              <a:lnSpc>
                <a:spcPts val="1800"/>
              </a:lnSpc>
              <a:buClr>
                <a:srgbClr val="FF883F"/>
              </a:buClr>
              <a:buFont typeface="Arial" pitchFamily="34" charset="0"/>
              <a:buChar char="•"/>
            </a:pP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nem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quia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nonsenimus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apicilla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</a:p>
          <a:p>
            <a:pPr marL="285750" indent="-285750">
              <a:lnSpc>
                <a:spcPts val="1800"/>
              </a:lnSpc>
              <a:buClr>
                <a:srgbClr val="FF883F"/>
              </a:buClr>
              <a:buFont typeface="Arial" pitchFamily="34" charset="0"/>
              <a:buChar char="•"/>
            </a:pP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consereratur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harunt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offic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tectemporum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</a:p>
          <a:p>
            <a:pPr marL="285750" indent="-285750">
              <a:lnSpc>
                <a:spcPts val="1800"/>
              </a:lnSpc>
              <a:buClr>
                <a:srgbClr val="FF883F"/>
              </a:buClr>
              <a:buFont typeface="Arial" pitchFamily="34" charset="0"/>
              <a:buChar char="•"/>
            </a:pPr>
            <a:r>
              <a:rPr lang="pt-BR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estius</a:t>
            </a:r>
            <a:r>
              <a:rPr lang="pt-BR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pt-BR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aspersperem</a:t>
            </a:r>
            <a:r>
              <a:rPr lang="pt-BR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sim </a:t>
            </a:r>
            <a:r>
              <a:rPr lang="pt-BR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incto</a:t>
            </a:r>
            <a:r>
              <a:rPr lang="pt-BR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pt-BR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illab</a:t>
            </a:r>
            <a:r>
              <a:rPr lang="pt-BR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in </a:t>
            </a:r>
            <a:r>
              <a:rPr lang="pt-BR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pos</a:t>
            </a:r>
            <a:r>
              <a:rPr lang="pt-BR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min </a:t>
            </a:r>
          </a:p>
          <a:p>
            <a:pPr>
              <a:lnSpc>
                <a:spcPts val="1800"/>
              </a:lnSpc>
            </a:pPr>
            <a:endParaRPr lang="en-GB" sz="1600" baseline="300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lnSpc>
                <a:spcPts val="1800"/>
              </a:lnSpc>
            </a:pPr>
            <a:r>
              <a:rPr lang="en-GB" sz="2000" b="1" baseline="30000" dirty="0" err="1">
                <a:solidFill>
                  <a:srgbClr val="FF883F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Repta</a:t>
            </a:r>
            <a:r>
              <a:rPr lang="en-GB" sz="2000" b="1" baseline="30000" dirty="0">
                <a:solidFill>
                  <a:srgbClr val="FF883F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2000" b="1" baseline="30000" dirty="0" err="1">
                <a:solidFill>
                  <a:srgbClr val="FF883F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coritat</a:t>
            </a:r>
            <a:r>
              <a:rPr lang="en-GB" sz="2000" b="1" baseline="30000" dirty="0">
                <a:solidFill>
                  <a:srgbClr val="FF883F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2000" b="1" baseline="30000" dirty="0" err="1">
                <a:solidFill>
                  <a:srgbClr val="FF883F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aliquidus</a:t>
            </a:r>
            <a:r>
              <a:rPr lang="en-GB" sz="2000" b="1" baseline="30000" dirty="0">
                <a:solidFill>
                  <a:srgbClr val="FF883F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2000" b="1" baseline="30000" dirty="0" err="1">
                <a:solidFill>
                  <a:srgbClr val="FF883F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mossi</a:t>
            </a:r>
            <a:r>
              <a:rPr lang="en-GB" sz="2000" b="1" baseline="30000" dirty="0">
                <a:solidFill>
                  <a:srgbClr val="FF883F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2000" b="1" baseline="30000" dirty="0" err="1">
                <a:solidFill>
                  <a:srgbClr val="FF883F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aliti</a:t>
            </a:r>
            <a:r>
              <a:rPr lang="en-GB" sz="2000" b="1" baseline="30000" dirty="0">
                <a:solidFill>
                  <a:srgbClr val="FF883F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</a:p>
          <a:p>
            <a:pPr>
              <a:lnSpc>
                <a:spcPts val="1800"/>
              </a:lnSpc>
            </a:pP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Reptures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minciis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doloriae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dolorer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ibusamus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entessi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eicidignis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eatia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cullani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volupit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emquae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Nam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audici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ad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disseditiam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cori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con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cor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sa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esectur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?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78148" y="953864"/>
            <a:ext cx="5328592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en-GB" b="1" baseline="30000" dirty="0">
                <a:solidFill>
                  <a:srgbClr val="FF883F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TÍTULO DA </a:t>
            </a:r>
            <a:br>
              <a:rPr lang="en-GB" b="1" baseline="30000" dirty="0">
                <a:solidFill>
                  <a:srgbClr val="FF883F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b="1" baseline="30000" dirty="0">
                <a:solidFill>
                  <a:srgbClr val="FF883F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APRESENTAÇÃO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" b="270"/>
          <a:stretch/>
        </p:blipFill>
        <p:spPr bwMode="auto">
          <a:xfrm>
            <a:off x="5764192" y="671332"/>
            <a:ext cx="4444680" cy="417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7905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850756" y="5778400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TÍTULO DA APRESENTAÇÃO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" r="73"/>
          <a:stretch/>
        </p:blipFill>
        <p:spPr bwMode="auto">
          <a:xfrm>
            <a:off x="3762524" y="439840"/>
            <a:ext cx="3101008" cy="3014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" r="290"/>
          <a:stretch/>
        </p:blipFill>
        <p:spPr bwMode="auto">
          <a:xfrm>
            <a:off x="7136296" y="439840"/>
            <a:ext cx="3106947" cy="3014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496887" y="1745952"/>
            <a:ext cx="2977605" cy="1091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baseline="30000" dirty="0">
                <a:solidFill>
                  <a:srgbClr val="FF883F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Mi, con pro onit reriti docteuy mpore testiu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3716140" y="3585123"/>
            <a:ext cx="2857139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Acciissidius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atusu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menatuam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b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opublium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istaf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gorum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  <a:endParaRPr lang="en-GB" sz="1600" baseline="300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676383" y="4122216"/>
            <a:ext cx="31849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Alices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cus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sentela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buncultu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enirmant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vas sis pubis?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Ficutum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iamentiquodi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inatum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ment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?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Serrioris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7074892" y="3585123"/>
            <a:ext cx="2857139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Acciissidius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atusu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menatuam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b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opublium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istaf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gorum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  <a:endParaRPr lang="en-GB" sz="1600" baseline="300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7062315" y="4122216"/>
            <a:ext cx="31849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Alices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cus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sentela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buncultu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enirmant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vas sis pubis?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Ficutum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iamentiquodi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inatum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ment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?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Serrioris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512225" y="2903407"/>
            <a:ext cx="2304402" cy="830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Alices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cus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sentela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buncultu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enirmant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vas sis pubis?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Ficutum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iamentiquodi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inatum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ment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?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Serrioris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5866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850756" y="5778400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TÍTULO DA APRESENTAÇÃO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" r="103"/>
          <a:stretch/>
        </p:blipFill>
        <p:spPr bwMode="auto">
          <a:xfrm>
            <a:off x="3042445" y="460327"/>
            <a:ext cx="2160240" cy="1991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" b="164"/>
          <a:stretch/>
        </p:blipFill>
        <p:spPr bwMode="auto">
          <a:xfrm>
            <a:off x="511035" y="2763218"/>
            <a:ext cx="2171369" cy="2002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" r="49"/>
          <a:stretch/>
        </p:blipFill>
        <p:spPr bwMode="auto">
          <a:xfrm>
            <a:off x="511035" y="449808"/>
            <a:ext cx="2171369" cy="2002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" r="1002"/>
          <a:stretch/>
        </p:blipFill>
        <p:spPr bwMode="auto">
          <a:xfrm>
            <a:off x="3042445" y="2763004"/>
            <a:ext cx="2160240" cy="2001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tângulo 18"/>
          <p:cNvSpPr/>
          <p:nvPr/>
        </p:nvSpPr>
        <p:spPr>
          <a:xfrm>
            <a:off x="5562724" y="442054"/>
            <a:ext cx="4752528" cy="4400242"/>
          </a:xfrm>
          <a:prstGeom prst="rect">
            <a:avLst/>
          </a:prstGeom>
          <a:solidFill>
            <a:srgbClr val="FF88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CaixaDeTexto 20"/>
          <p:cNvSpPr txBox="1"/>
          <p:nvPr/>
        </p:nvSpPr>
        <p:spPr>
          <a:xfrm>
            <a:off x="5996087" y="2399248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Em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fuium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tuidem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. At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grae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culicies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ponsulocus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ere,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Catuspio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nerfecum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pat.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Gernihi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, se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publice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resesul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inatimo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enatus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bone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mora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de ex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morit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Scibus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, qui pubis, vid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niam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in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ressil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horei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inequi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claresilis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iam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alibus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inampor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tiferum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occionicio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ina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es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silisquis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que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andiis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contem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publiam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omnondi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ceres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?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Huid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nonsulto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nonsi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iptereis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cae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publicae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auc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ta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mis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hacio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Cupplis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rem </a:t>
            </a:r>
            <a:r>
              <a:rPr lang="en-GB" sz="1600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dius</a:t>
            </a:r>
            <a:r>
              <a:rPr lang="en-GB" sz="1600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, me no. 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5994772" y="1001225"/>
            <a:ext cx="3456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Acciissidius</a:t>
            </a:r>
            <a:r>
              <a:rPr lang="en-GB" sz="3000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3000" b="1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atusu</a:t>
            </a:r>
            <a:r>
              <a:rPr lang="en-GB" sz="3000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3000" b="1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menatuam</a:t>
            </a:r>
            <a:r>
              <a:rPr lang="en-GB" sz="3000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3000" b="1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opublium</a:t>
            </a:r>
            <a:r>
              <a:rPr lang="en-GB" sz="3000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3000" b="1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alices</a:t>
            </a:r>
            <a:r>
              <a:rPr lang="en-GB" sz="3000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3000" b="1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cus</a:t>
            </a:r>
            <a:r>
              <a:rPr lang="en-GB" sz="3000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GB" sz="3000" b="1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num</a:t>
            </a:r>
            <a:r>
              <a:rPr lang="en-GB" sz="3000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3000" b="1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sentela</a:t>
            </a:r>
            <a:r>
              <a:rPr lang="en-GB" sz="3000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3000" b="1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buncultu</a:t>
            </a:r>
            <a:r>
              <a:rPr lang="en-GB" sz="3000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3000" b="1" baseline="30000" dirty="0" err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ves</a:t>
            </a:r>
            <a:endParaRPr lang="en-GB" sz="3000" b="1" baseline="30000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43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850756" y="5778400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TÍTULO DA APRESENTAÇÃO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4869307" y="771036"/>
            <a:ext cx="2061569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Acciissidius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asu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menatuam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b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opublium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istaf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gorum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  <a:endParaRPr lang="en-GB" sz="1600" baseline="300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854353" y="1285932"/>
            <a:ext cx="200451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Alices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cus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sentela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bunc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enirmant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vas sis pubis.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4532" y="737840"/>
            <a:ext cx="1019819" cy="1018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4532" y="2260685"/>
            <a:ext cx="1019820" cy="101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4532" y="3784696"/>
            <a:ext cx="1019819" cy="1018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aixaDeTexto 21"/>
          <p:cNvSpPr txBox="1"/>
          <p:nvPr/>
        </p:nvSpPr>
        <p:spPr>
          <a:xfrm>
            <a:off x="4869307" y="2291723"/>
            <a:ext cx="2061569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Acciissidius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asu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menatuam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b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opublium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istaf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gorum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  <a:endParaRPr lang="en-GB" sz="1600" baseline="300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4854353" y="2806619"/>
            <a:ext cx="200451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Alices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cus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sentela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bunc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enirmant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vas sis pubis.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4869307" y="3792532"/>
            <a:ext cx="2061569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Acciissidius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asu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menatuam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b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opublium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istaf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gorum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  <a:endParaRPr lang="en-GB" sz="1600" baseline="300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4854353" y="4307428"/>
            <a:ext cx="200451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Alices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cus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sentela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bunc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enirmant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vas sis pubis.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8139281" y="771036"/>
            <a:ext cx="2061569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Acciissidius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asu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menatuam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b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opublium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istaf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gorum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  <a:endParaRPr lang="en-GB" sz="1600" baseline="300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8124327" y="1285932"/>
            <a:ext cx="200451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Alices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cus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sentela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bunc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enirmant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vas sis pubis.</a:t>
            </a:r>
          </a:p>
        </p:txBody>
      </p:sp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04506" y="2261268"/>
            <a:ext cx="1019820" cy="1018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04506" y="3784696"/>
            <a:ext cx="1019819" cy="1018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CaixaDeTexto 33"/>
          <p:cNvSpPr txBox="1"/>
          <p:nvPr/>
        </p:nvSpPr>
        <p:spPr>
          <a:xfrm>
            <a:off x="8139281" y="2291723"/>
            <a:ext cx="2061569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Acciissidius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asu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menatuam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b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opublium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istaf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gorum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  <a:endParaRPr lang="en-GB" sz="1600" baseline="300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8124327" y="2806619"/>
            <a:ext cx="200451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Alices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cus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sentela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bunc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enirmant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vas sis pubis.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8139281" y="3792532"/>
            <a:ext cx="2061569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Acciissidius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asu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menatuam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b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opublium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istaf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="1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gorum</a:t>
            </a:r>
            <a:r>
              <a:rPr lang="en-GB" sz="1600" b="1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  <a:endParaRPr lang="en-GB" sz="1600" baseline="300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8124327" y="4307428"/>
            <a:ext cx="200451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Alices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cus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sentela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bunc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enirmant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vas sis pubis.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594172" y="2283204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600" b="1" baseline="30000" dirty="0">
                <a:solidFill>
                  <a:srgbClr val="FF883F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Mi, con pro onit reriti docteuy mpore testiu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872265" y="3554882"/>
            <a:ext cx="2304402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600"/>
              </a:lnSpc>
            </a:pP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Alices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cus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sentela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buncultu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enirmant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vas sis pubis?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Ficutum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iamentiquodi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inatum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ment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? </a:t>
            </a:r>
            <a:r>
              <a:rPr lang="en-GB" sz="1600" baseline="300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Serrioris</a:t>
            </a:r>
            <a:r>
              <a:rPr lang="en-GB" sz="1600" baseline="30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</p:txBody>
      </p:sp>
      <p:pic>
        <p:nvPicPr>
          <p:cNvPr id="42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04506" y="764411"/>
            <a:ext cx="1019819" cy="1018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6104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Michel\Desktop\IFMG Remoto\Napnee\templates\slide mast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6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66180" y="2308969"/>
            <a:ext cx="5328592" cy="152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FIM DA </a:t>
            </a:r>
            <a:br>
              <a:rPr lang="en-GB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en-GB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APRESENTAÇÃO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666180" y="3845604"/>
            <a:ext cx="4608512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Obrigado!</a:t>
            </a:r>
            <a:endParaRPr lang="en-GB" sz="3200" b="1" baseline="30000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1027" name="Picture 3" descr="C:\Users\Michel\Desktop\IFMG Remoto\Napnee\templates\I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49" y="593824"/>
            <a:ext cx="2281788" cy="1249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807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425</Words>
  <Application>Microsoft Macintosh PowerPoint</Application>
  <PresentationFormat>Custom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Open Sans</vt:lpstr>
      <vt:lpstr>Tema do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Michel</dc:creator>
  <cp:lastModifiedBy>Charles Bacon</cp:lastModifiedBy>
  <cp:revision>7</cp:revision>
  <dcterms:created xsi:type="dcterms:W3CDTF">2020-09-22T15:17:28Z</dcterms:created>
  <dcterms:modified xsi:type="dcterms:W3CDTF">2021-02-08T14:55:54Z</dcterms:modified>
</cp:coreProperties>
</file>