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5400675"/>
  <p:notesSz cx="6858000" cy="9144000"/>
  <p:defaultTextStyle>
    <a:defPPr>
      <a:defRPr lang="en-US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2844" y="-108"/>
      </p:cViewPr>
      <p:guideLst>
        <p:guide orient="horz" pos="1701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1" y="1677710"/>
            <a:ext cx="4590574" cy="115764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101" y="3060382"/>
            <a:ext cx="3780473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0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1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3102" y="170022"/>
            <a:ext cx="717277" cy="36292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9395" y="170022"/>
            <a:ext cx="2063696" cy="362920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7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3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616" y="3470434"/>
            <a:ext cx="4590574" cy="107263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6616" y="2289037"/>
            <a:ext cx="4590574" cy="118139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8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9395" y="992624"/>
            <a:ext cx="1390487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9893" y="992624"/>
            <a:ext cx="1390486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0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034" y="1208901"/>
            <a:ext cx="2386236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70034" y="1712714"/>
            <a:ext cx="2386236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743468" y="1208901"/>
            <a:ext cx="2387173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743468" y="1712714"/>
            <a:ext cx="2387173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77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9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9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034" y="215027"/>
            <a:ext cx="1776785" cy="9151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1514" y="215028"/>
            <a:ext cx="3019127" cy="460932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0034" y="1130142"/>
            <a:ext cx="1776785" cy="3694212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8570" y="3780473"/>
            <a:ext cx="3240405" cy="4463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58570" y="482560"/>
            <a:ext cx="3240405" cy="32404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58570" y="4226779"/>
            <a:ext cx="3240405" cy="633829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18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034" y="1260158"/>
            <a:ext cx="4860608" cy="3564196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7003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6534-6460-4AC0-9572-0271BF86CFD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845231" y="5005626"/>
            <a:ext cx="1710214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7048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DDDC-80FD-482D-A5C7-D537B2F8BFF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5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el\Desktop\IFMG Remoto\Napnee\templates\mídias sociais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0675" cy="540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el\Desktop\IFMG Remoto\Napnee\templates\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73" y="252065"/>
            <a:ext cx="1775474" cy="9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745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</dc:creator>
  <cp:lastModifiedBy>Michel</cp:lastModifiedBy>
  <cp:revision>1</cp:revision>
  <dcterms:created xsi:type="dcterms:W3CDTF">2020-09-23T12:51:15Z</dcterms:created>
  <dcterms:modified xsi:type="dcterms:W3CDTF">2020-09-23T12:52:26Z</dcterms:modified>
</cp:coreProperties>
</file>