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9144000" cy="6858000"/>
  <p:defaultTextStyle>
    <a:defPPr>
      <a:defRPr lang="en-US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3138" y="15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ichel\Desktop\IFMG Remoto\Napnee\templates\Cartaz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559675" cy="10705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756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04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938742" y="428234"/>
            <a:ext cx="1843058" cy="912404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09569" y="428234"/>
            <a:ext cx="5403153" cy="912404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5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11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7288" y="6871502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536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09569" y="2495129"/>
            <a:ext cx="3623105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58695" y="2495129"/>
            <a:ext cx="3623105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82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4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4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06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30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081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56244" y="425759"/>
            <a:ext cx="4226956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78064" y="2237695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966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39-C117-451B-8EDD-E90045A570FC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01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78063" y="9911201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48D39-C117-451B-8EDD-E90045A570FC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583432" y="9911201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5418905" y="9911201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82CE2-09A2-42DB-9916-00A54944C42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99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96255" y="2754412"/>
            <a:ext cx="597666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pt-BR" sz="28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 NAPNEE, do Instituto Federal de Educação, Ciência e Tecnologia de Minas Gerais, foi criado por portaria instituída em cada campus. É um núcleo de assessoramento que articula as ações de </a:t>
            </a:r>
            <a:r>
              <a:rPr lang="pt-BR" sz="2800" b="1" baseline="300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inclusão, acessibilidade </a:t>
            </a:r>
            <a:r>
              <a:rPr lang="pt-BR" sz="2800" b="1" baseline="300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 o atendimento educacional especializado</a:t>
            </a:r>
            <a:r>
              <a:rPr lang="pt-BR" sz="2800" b="1" baseline="300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65065" y="4698628"/>
            <a:ext cx="3387574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pt-BR" baseline="30000" dirty="0">
                <a:solidFill>
                  <a:schemeClr val="bg1"/>
                </a:solidFill>
              </a:rPr>
              <a:t>O NAPNEE tem por missão promover a convivência, o respeito à diferença e, principalmente, buscar a quebra de barreiras arquitetônicas, educacionais, comunicacionais e atitudinais na instituição e no espaço social mais amplo, de forma a efetivar os princípios da educação inclusiva.</a:t>
            </a:r>
          </a:p>
        </p:txBody>
      </p:sp>
      <p:pic>
        <p:nvPicPr>
          <p:cNvPr id="1027" name="Picture 3" descr="C:\Users\Michel\Desktop\IFMG Remoto\Napnee\templates\I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58" y="659681"/>
            <a:ext cx="290512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5580831" y="10396350"/>
            <a:ext cx="1803398" cy="23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b="1" baseline="30000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www.ifmg.edu.br/inclusao</a:t>
            </a:r>
            <a:endParaRPr lang="en-GB" sz="1400" b="1" baseline="30000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0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93</Words>
  <Application>Microsoft Office PowerPoint</Application>
  <PresentationFormat>Personalizar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Michel</dc:creator>
  <cp:lastModifiedBy>Michel</cp:lastModifiedBy>
  <cp:revision>5</cp:revision>
  <dcterms:created xsi:type="dcterms:W3CDTF">2020-09-22T14:49:18Z</dcterms:created>
  <dcterms:modified xsi:type="dcterms:W3CDTF">2020-09-24T13:13:37Z</dcterms:modified>
</cp:coreProperties>
</file>