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521D228-1D9B-4CC2-A7D8-98AA3230B2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AAA67CC-6A38-46AC-8B12-6D7E7CA7497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5671C72-C7C4-4B58-A7A8-37924B4EE1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7CC2F-80BC-4619-9806-3568A45B65BD}" type="datetimeFigureOut">
              <a:rPr lang="pt-BR" smtClean="0"/>
              <a:t>01/02/2022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DAD7413-DFC2-4256-A32F-BCA916D8DC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90C6A90-368D-453A-9F7F-452552A139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4EA20-8A69-4912-A580-B957ED46ACD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563533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CA10674-9623-4783-BE8D-39A4C8B0C2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E095F096-29CF-486B-A9BB-D849BF6F99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BF33F16-9822-434E-83D7-D9F3A266DA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7CC2F-80BC-4619-9806-3568A45B65BD}" type="datetimeFigureOut">
              <a:rPr lang="pt-BR" smtClean="0"/>
              <a:t>01/02/2022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BCE73F8-65D9-482E-859C-89FF73FE1C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CBD242E-ECF5-4CF7-8FC6-7954C7E4E6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4EA20-8A69-4912-A580-B957ED46ACD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869444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304D2294-AF33-4336-817B-EBA0E22A487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F66B73F7-80F8-46C5-B571-AB3217D1CF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D09021F-9F07-4AD0-9190-94035FE13B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7CC2F-80BC-4619-9806-3568A45B65BD}" type="datetimeFigureOut">
              <a:rPr lang="pt-BR" smtClean="0"/>
              <a:t>01/02/2022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1611380-B566-43F4-8082-F6C45FD23F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EBF7237-9BC2-4EA5-B804-F2063FC85E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4EA20-8A69-4912-A580-B957ED46ACD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823409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5E42AAD-82A2-43D3-8032-8B31E1FDA8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872BF42-5A9C-4315-84B4-9283160945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16EBD7F-0BA1-4B88-9BA0-E22C173515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7CC2F-80BC-4619-9806-3568A45B65BD}" type="datetimeFigureOut">
              <a:rPr lang="pt-BR" smtClean="0"/>
              <a:t>01/02/2022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17FE64D-CE7D-41BF-B47A-AF3309DFE8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34FB1F5-C0BF-4FB7-B95B-A8B982FB89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4EA20-8A69-4912-A580-B957ED46ACD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704196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70069DC-03E8-4664-945C-F8C774F153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62F831D2-CBED-409D-85B8-43EE9399E4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0528BF3-861B-4B48-BBF3-DA06B87EF7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7CC2F-80BC-4619-9806-3568A45B65BD}" type="datetimeFigureOut">
              <a:rPr lang="pt-BR" smtClean="0"/>
              <a:t>01/02/2022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546C1E2-6A91-4EC0-9C5B-01BEA61D6D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418A05B-2415-49DB-B5FE-C9F3999093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4EA20-8A69-4912-A580-B957ED46ACD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408426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F99F962-0C07-42E5-8BF2-CF28AF9894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49A8251-94E9-4741-B839-E208857B723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962BA426-4F21-4FA9-8811-66225DB30A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5BDDC07E-3A26-41FF-BF1B-A385860DCE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7CC2F-80BC-4619-9806-3568A45B65BD}" type="datetimeFigureOut">
              <a:rPr lang="pt-BR" smtClean="0"/>
              <a:t>01/02/2022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F10608AE-5E92-4154-9C35-BFBDBC33BF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BB285495-6DA9-4B5E-B5E1-71E0D88EA3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4EA20-8A69-4912-A580-B957ED46ACD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83579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767F472-5E0E-4796-BD8E-F84082B3BA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62B7409F-8A8B-46CE-AA6B-7080FFC347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64DDFD7F-2D3A-4373-B1BB-03CE498EF2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F24800E4-5ECC-4BFB-B995-1373CC9AB31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5D2A3E99-F1D8-4F50-AC9E-8F41715D846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4EFAC704-5606-4CEB-8EC2-356A13C000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7CC2F-80BC-4619-9806-3568A45B65BD}" type="datetimeFigureOut">
              <a:rPr lang="pt-BR" smtClean="0"/>
              <a:t>01/02/2022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46EE2149-55BF-479D-9EE8-80F92ACA9C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FE0218BE-12CA-4E13-8DF0-E35D3B3417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4EA20-8A69-4912-A580-B957ED46ACD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404748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830BE73-9DDB-4B3B-8F0D-8F73515F6F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6C3DBD4C-2D28-483B-AB4C-FBAC2AFD67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7CC2F-80BC-4619-9806-3568A45B65BD}" type="datetimeFigureOut">
              <a:rPr lang="pt-BR" smtClean="0"/>
              <a:t>01/02/2022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715B29FA-D358-4EBD-B772-38B1500FE1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3D20C9A0-F3BD-4493-BF2A-1CCCA0D842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4EA20-8A69-4912-A580-B957ED46ACD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425916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4B53A65A-8CDF-41E8-8B96-9581FD35B2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7CC2F-80BC-4619-9806-3568A45B65BD}" type="datetimeFigureOut">
              <a:rPr lang="pt-BR" smtClean="0"/>
              <a:t>01/02/2022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FB80DACB-3787-42ED-BF05-0FE10FE362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38CCDB4E-62E2-41B2-B0D7-16DB66CC50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4EA20-8A69-4912-A580-B957ED46ACD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975828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EC5179C-C622-4A64-9E1C-80AFCE2FB7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C8676E5-7042-4404-9541-6E7030EB39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8C9F1818-8F0B-4E20-9BC9-4BA9B08471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9FFA5297-059B-4375-B351-A9BBCCDB99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7CC2F-80BC-4619-9806-3568A45B65BD}" type="datetimeFigureOut">
              <a:rPr lang="pt-BR" smtClean="0"/>
              <a:t>01/02/2022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A086D353-FC6C-49B2-AFDE-2DD68579F5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21D92762-D5AC-4EDA-B1F0-EB5C50C2F8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4EA20-8A69-4912-A580-B957ED46ACD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99749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C46953E-F3E5-4F09-B995-876FBB9B04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030D27E3-60DD-4E87-AA3C-F3974B3CC00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6FC4F2A4-4508-4383-A61C-8AD4B26E34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A94617D0-EDFC-4476-905F-87BDB00227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7CC2F-80BC-4619-9806-3568A45B65BD}" type="datetimeFigureOut">
              <a:rPr lang="pt-BR" smtClean="0"/>
              <a:t>01/02/2022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7EF41424-5905-48E2-8EB7-605FC333FF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1C90C6CC-9441-40FD-A689-B15D466422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4EA20-8A69-4912-A580-B957ED46ACD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36023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421A97FF-E0B1-4502-8D79-85736A6EC6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ED554D54-CC88-4F39-844B-ECA7D63110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4739502-050C-4483-8CC7-DB21FEF7D99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77CC2F-80BC-4619-9806-3568A45B65BD}" type="datetimeFigureOut">
              <a:rPr lang="pt-BR" smtClean="0"/>
              <a:t>01/02/2022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64A1954-E0EA-4780-BCDE-D6AE505E9ED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8A60808-960B-4B0E-B771-8F82762A77C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54EA20-8A69-4912-A580-B957ED46ACD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716285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511ADDED-3D4F-4D2A-ADE2-F2E9A1F7DF49}"/>
              </a:ext>
            </a:extLst>
          </p:cNvPr>
          <p:cNvSpPr txBox="1"/>
          <p:nvPr/>
        </p:nvSpPr>
        <p:spPr>
          <a:xfrm>
            <a:off x="239697" y="408373"/>
            <a:ext cx="11034944" cy="587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IFMG / </a:t>
            </a:r>
            <a:r>
              <a:rPr lang="pt-BR" sz="4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Campus</a:t>
            </a:r>
            <a:r>
              <a:rPr lang="pt-BR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Ibirité</a:t>
            </a:r>
          </a:p>
          <a:p>
            <a:pPr algn="ctr"/>
            <a:endParaRPr lang="pt-BR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pt-BR" sz="40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Semanas de Integração 2022</a:t>
            </a:r>
          </a:p>
          <a:p>
            <a:pPr algn="ctr"/>
            <a:endParaRPr lang="pt-BR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pt-B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(07/02/2022 – 18/02/2022)</a:t>
            </a:r>
          </a:p>
          <a:p>
            <a:pPr algn="ctr"/>
            <a:endParaRPr lang="pt-BR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pt-B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Técnico em Automação Industrial </a:t>
            </a:r>
          </a:p>
          <a:p>
            <a:pPr algn="ctr"/>
            <a:r>
              <a:rPr lang="pt-B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Integrado ao Ensino Médio</a:t>
            </a:r>
          </a:p>
          <a:p>
            <a:pPr algn="ctr"/>
            <a:endParaRPr lang="pt-BR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pt-BR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(2º </a:t>
            </a:r>
            <a:r>
              <a:rPr lang="pt-B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ano)</a:t>
            </a:r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A3131092-9ABA-48A2-9109-558F1CFE5FA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54091" y="408373"/>
            <a:ext cx="2698212" cy="2501978"/>
          </a:xfrm>
          <a:prstGeom prst="rect">
            <a:avLst/>
          </a:prstGeom>
        </p:spPr>
      </p:pic>
      <p:pic>
        <p:nvPicPr>
          <p:cNvPr id="7" name="Picture 2">
            <a:extLst>
              <a:ext uri="{FF2B5EF4-FFF2-40B4-BE49-F238E27FC236}">
                <a16:creationId xmlns:a16="http://schemas.microsoft.com/office/drawing/2014/main" id="{B20AF014-3695-406D-B683-9873B36831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697" y="408373"/>
            <a:ext cx="2056686" cy="27029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653357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>
            <a:extLst>
              <a:ext uri="{FF2B5EF4-FFF2-40B4-BE49-F238E27FC236}">
                <a16:creationId xmlns:a16="http://schemas.microsoft.com/office/drawing/2014/main" id="{D699E231-668E-4332-8999-AB2D0C38DA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64036" y="177552"/>
            <a:ext cx="2057193" cy="1907579"/>
          </a:xfrm>
          <a:prstGeom prst="rect">
            <a:avLst/>
          </a:prstGeom>
        </p:spPr>
      </p:pic>
      <p:pic>
        <p:nvPicPr>
          <p:cNvPr id="4" name="Picture 2">
            <a:extLst>
              <a:ext uri="{FF2B5EF4-FFF2-40B4-BE49-F238E27FC236}">
                <a16:creationId xmlns:a16="http://schemas.microsoft.com/office/drawing/2014/main" id="{8D543401-5D57-4803-949C-56CC593830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771" y="177553"/>
            <a:ext cx="1451498" cy="19075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aixaDeTexto 4">
            <a:extLst>
              <a:ext uri="{FF2B5EF4-FFF2-40B4-BE49-F238E27FC236}">
                <a16:creationId xmlns:a16="http://schemas.microsoft.com/office/drawing/2014/main" id="{F6D67E2A-0840-46F7-8A50-B7977E0EEC0E}"/>
              </a:ext>
            </a:extLst>
          </p:cNvPr>
          <p:cNvSpPr txBox="1"/>
          <p:nvPr/>
        </p:nvSpPr>
        <p:spPr>
          <a:xfrm>
            <a:off x="232299" y="504781"/>
            <a:ext cx="11727402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Data: 17/02/2022 (quarta-feira)</a:t>
            </a:r>
          </a:p>
          <a:p>
            <a:r>
              <a:rPr lang="pt-B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Horário: </a:t>
            </a:r>
            <a:r>
              <a:rPr lang="pt-BR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14h – 17h</a:t>
            </a:r>
          </a:p>
          <a:p>
            <a:endParaRPr lang="pt-BR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Atividade: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Circuitos elétricos </a:t>
            </a:r>
            <a:r>
              <a:rPr lang="pt-BR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(atividade para metade da turma)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endParaRPr lang="pt-BR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Público: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estudantes da turma onde a letra inicial do 1º nome vai de </a:t>
            </a:r>
            <a:r>
              <a:rPr lang="pt-B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até </a:t>
            </a:r>
            <a:r>
              <a:rPr lang="pt-B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    </a:t>
            </a:r>
          </a:p>
          <a:p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Exemplo: </a:t>
            </a:r>
            <a:r>
              <a:rPr lang="pt-BR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enata.</a:t>
            </a:r>
          </a:p>
          <a:p>
            <a:endParaRPr lang="pt-BR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Local: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Laboratório de Circuitos Elétricos - Sala 109 (1º andar).</a:t>
            </a:r>
          </a:p>
          <a:p>
            <a:endParaRPr lang="pt-BR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Responsável: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Professor Igor Vilela (</a:t>
            </a:r>
            <a:r>
              <a:rPr lang="pt-BR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igor.vilela@ifmg.edu.br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41418552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511ADDED-3D4F-4D2A-ADE2-F2E9A1F7DF49}"/>
              </a:ext>
            </a:extLst>
          </p:cNvPr>
          <p:cNvSpPr txBox="1"/>
          <p:nvPr/>
        </p:nvSpPr>
        <p:spPr>
          <a:xfrm>
            <a:off x="232299" y="488273"/>
            <a:ext cx="11727402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Data: 18/02/2022 (sexta-feira)</a:t>
            </a:r>
          </a:p>
          <a:p>
            <a:r>
              <a:rPr lang="pt-BR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</a:t>
            </a:r>
            <a:endParaRPr lang="pt-BR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Neste dia, não estão previstas atividades escolares presenciais para a turma, e o(a)s estudantes poderão ficar em casa.</a:t>
            </a:r>
          </a:p>
          <a:p>
            <a:endParaRPr lang="pt-B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Coordenação de Curso passará para a turma uma atividade escolar, que poderá ser resolvida em casa por todo(a)s estudantes.</a:t>
            </a: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D699E231-668E-4332-8999-AB2D0C38DA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64036" y="177552"/>
            <a:ext cx="2057193" cy="1907579"/>
          </a:xfrm>
          <a:prstGeom prst="rect">
            <a:avLst/>
          </a:prstGeom>
        </p:spPr>
      </p:pic>
      <p:pic>
        <p:nvPicPr>
          <p:cNvPr id="4" name="Picture 2">
            <a:extLst>
              <a:ext uri="{FF2B5EF4-FFF2-40B4-BE49-F238E27FC236}">
                <a16:creationId xmlns:a16="http://schemas.microsoft.com/office/drawing/2014/main" id="{8D543401-5D57-4803-949C-56CC593830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771" y="177553"/>
            <a:ext cx="1451498" cy="19075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610400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511ADDED-3D4F-4D2A-ADE2-F2E9A1F7DF49}"/>
              </a:ext>
            </a:extLst>
          </p:cNvPr>
          <p:cNvSpPr txBox="1"/>
          <p:nvPr/>
        </p:nvSpPr>
        <p:spPr>
          <a:xfrm>
            <a:off x="232299" y="488273"/>
            <a:ext cx="1172740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Data: 07/02/2022 (segunda-feira)</a:t>
            </a:r>
          </a:p>
          <a:p>
            <a:r>
              <a:rPr lang="pt-B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</a:t>
            </a:r>
          </a:p>
          <a:p>
            <a:endParaRPr lang="pt-BR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Neste dia, não estão previstas atividades escolares presenciais para a turma, e o(a)s estudantes poderão ficar em casa.</a:t>
            </a:r>
          </a:p>
          <a:p>
            <a:endParaRPr lang="pt-B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Coordenação de Curso passará para a turma uma atividade escolar, que poderá ser resolvida em casa por todo(a)s estudantes.</a:t>
            </a: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D699E231-668E-4332-8999-AB2D0C38DA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64036" y="177552"/>
            <a:ext cx="2057193" cy="1907579"/>
          </a:xfrm>
          <a:prstGeom prst="rect">
            <a:avLst/>
          </a:prstGeom>
        </p:spPr>
      </p:pic>
      <p:pic>
        <p:nvPicPr>
          <p:cNvPr id="4" name="Picture 2">
            <a:extLst>
              <a:ext uri="{FF2B5EF4-FFF2-40B4-BE49-F238E27FC236}">
                <a16:creationId xmlns:a16="http://schemas.microsoft.com/office/drawing/2014/main" id="{8D543401-5D57-4803-949C-56CC593830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771" y="177553"/>
            <a:ext cx="1451498" cy="19075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432881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511ADDED-3D4F-4D2A-ADE2-F2E9A1F7DF49}"/>
              </a:ext>
            </a:extLst>
          </p:cNvPr>
          <p:cNvSpPr txBox="1"/>
          <p:nvPr/>
        </p:nvSpPr>
        <p:spPr>
          <a:xfrm>
            <a:off x="232299" y="488273"/>
            <a:ext cx="11727402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Data: 08/02/2022 (terça-feira)</a:t>
            </a:r>
          </a:p>
          <a:p>
            <a:r>
              <a:rPr lang="pt-B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Horário: 8h – 11h</a:t>
            </a:r>
          </a:p>
          <a:p>
            <a:endParaRPr lang="pt-BR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Atividade: </a:t>
            </a:r>
            <a:r>
              <a:rPr lang="pt-B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Conversa com os diretores.</a:t>
            </a:r>
          </a:p>
          <a:p>
            <a:endParaRPr lang="pt-BR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Público: </a:t>
            </a:r>
            <a:r>
              <a:rPr lang="pt-B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todo(a)s o(a)s estudantes da turma.</a:t>
            </a:r>
          </a:p>
          <a:p>
            <a:endParaRPr lang="pt-BR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Local: </a:t>
            </a:r>
            <a:r>
              <a:rPr lang="pt-B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 1º andar, sob as tendas.</a:t>
            </a:r>
          </a:p>
          <a:p>
            <a:endParaRPr lang="pt-BR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Responsáveis: </a:t>
            </a:r>
            <a:r>
              <a:rPr lang="pt-B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diretores do IFMG / Campus Ibirité.</a:t>
            </a:r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D699E231-668E-4332-8999-AB2D0C38DA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64036" y="177552"/>
            <a:ext cx="2057193" cy="1907579"/>
          </a:xfrm>
          <a:prstGeom prst="rect">
            <a:avLst/>
          </a:prstGeom>
        </p:spPr>
      </p:pic>
      <p:pic>
        <p:nvPicPr>
          <p:cNvPr id="4" name="Picture 2">
            <a:extLst>
              <a:ext uri="{FF2B5EF4-FFF2-40B4-BE49-F238E27FC236}">
                <a16:creationId xmlns:a16="http://schemas.microsoft.com/office/drawing/2014/main" id="{8D543401-5D57-4803-949C-56CC593830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771" y="177553"/>
            <a:ext cx="1451498" cy="19075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571017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511ADDED-3D4F-4D2A-ADE2-F2E9A1F7DF49}"/>
              </a:ext>
            </a:extLst>
          </p:cNvPr>
          <p:cNvSpPr txBox="1"/>
          <p:nvPr/>
        </p:nvSpPr>
        <p:spPr>
          <a:xfrm>
            <a:off x="232299" y="488273"/>
            <a:ext cx="11727402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Data: 09/02/2022 (quarta-feira)</a:t>
            </a:r>
          </a:p>
          <a:p>
            <a:r>
              <a:rPr lang="pt-B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Horário: 8h – 11h</a:t>
            </a:r>
          </a:p>
          <a:p>
            <a:endParaRPr lang="pt-BR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Atividade: </a:t>
            </a:r>
            <a:r>
              <a:rPr lang="pt-B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conversa com a coordenação de curso e passeio pelo </a:t>
            </a:r>
            <a:r>
              <a:rPr lang="pt-BR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campus</a:t>
            </a:r>
            <a:r>
              <a:rPr lang="pt-B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pt-BR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Público: </a:t>
            </a:r>
            <a:r>
              <a:rPr lang="pt-B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todo(a)s o(a)s estudantes da turma.</a:t>
            </a:r>
          </a:p>
          <a:p>
            <a:endParaRPr lang="pt-BR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Local: </a:t>
            </a:r>
            <a:r>
              <a:rPr lang="pt-B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Sala 201 (2º andar).</a:t>
            </a:r>
          </a:p>
          <a:p>
            <a:endParaRPr lang="pt-BR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Responsável: </a:t>
            </a:r>
            <a:r>
              <a:rPr lang="pt-B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Professor Diogo (</a:t>
            </a:r>
            <a:r>
              <a:rPr lang="pt-BR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diogo.sampaio@ifmg.edu.br</a:t>
            </a:r>
            <a:r>
              <a:rPr lang="pt-B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D699E231-668E-4332-8999-AB2D0C38DA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64036" y="177552"/>
            <a:ext cx="2057193" cy="1907579"/>
          </a:xfrm>
          <a:prstGeom prst="rect">
            <a:avLst/>
          </a:prstGeom>
        </p:spPr>
      </p:pic>
      <p:pic>
        <p:nvPicPr>
          <p:cNvPr id="4" name="Picture 2">
            <a:extLst>
              <a:ext uri="{FF2B5EF4-FFF2-40B4-BE49-F238E27FC236}">
                <a16:creationId xmlns:a16="http://schemas.microsoft.com/office/drawing/2014/main" id="{8D543401-5D57-4803-949C-56CC593830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771" y="177553"/>
            <a:ext cx="1451498" cy="19075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055724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511ADDED-3D4F-4D2A-ADE2-F2E9A1F7DF49}"/>
              </a:ext>
            </a:extLst>
          </p:cNvPr>
          <p:cNvSpPr txBox="1"/>
          <p:nvPr/>
        </p:nvSpPr>
        <p:spPr>
          <a:xfrm>
            <a:off x="232299" y="488273"/>
            <a:ext cx="11727402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Data: 10/02/2022 (quinta-feira)</a:t>
            </a:r>
          </a:p>
          <a:p>
            <a:r>
              <a:rPr lang="pt-B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Horário: 8h – 11h</a:t>
            </a:r>
          </a:p>
          <a:p>
            <a:endParaRPr lang="pt-BR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Atividade: </a:t>
            </a:r>
            <a:r>
              <a:rPr lang="pt-BR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Kundalini</a:t>
            </a:r>
            <a:r>
              <a:rPr lang="pt-B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Yoga para iniciantes.</a:t>
            </a:r>
          </a:p>
          <a:p>
            <a:endParaRPr lang="pt-BR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Público: </a:t>
            </a:r>
            <a:r>
              <a:rPr lang="pt-B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todo(a)s o(a)s estudantes da turma.</a:t>
            </a:r>
          </a:p>
          <a:p>
            <a:endParaRPr lang="pt-BR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Local: </a:t>
            </a:r>
            <a:r>
              <a:rPr lang="pt-B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Biblioteca (1º andar).</a:t>
            </a:r>
          </a:p>
          <a:p>
            <a:endParaRPr lang="pt-BR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Responsável: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Professora Luciana Vale (</a:t>
            </a:r>
            <a:r>
              <a:rPr lang="pt-BR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luciana.vale@ifmg.edu.br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D699E231-668E-4332-8999-AB2D0C38DA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64036" y="177552"/>
            <a:ext cx="2057193" cy="1907579"/>
          </a:xfrm>
          <a:prstGeom prst="rect">
            <a:avLst/>
          </a:prstGeom>
        </p:spPr>
      </p:pic>
      <p:pic>
        <p:nvPicPr>
          <p:cNvPr id="4" name="Picture 2">
            <a:extLst>
              <a:ext uri="{FF2B5EF4-FFF2-40B4-BE49-F238E27FC236}">
                <a16:creationId xmlns:a16="http://schemas.microsoft.com/office/drawing/2014/main" id="{8D543401-5D57-4803-949C-56CC593830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771" y="177553"/>
            <a:ext cx="1451498" cy="19075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554595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511ADDED-3D4F-4D2A-ADE2-F2E9A1F7DF49}"/>
              </a:ext>
            </a:extLst>
          </p:cNvPr>
          <p:cNvSpPr txBox="1"/>
          <p:nvPr/>
        </p:nvSpPr>
        <p:spPr>
          <a:xfrm>
            <a:off x="232299" y="488273"/>
            <a:ext cx="11727402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Data: 11/02/2022 (sexta-feira)</a:t>
            </a:r>
          </a:p>
          <a:p>
            <a:r>
              <a:rPr lang="pt-B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Horário: 8h – 11h</a:t>
            </a:r>
          </a:p>
          <a:p>
            <a:endParaRPr lang="pt-BR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Atividade: </a:t>
            </a:r>
            <a:r>
              <a:rPr lang="pt-B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Mesa Redonda – Acidente de Chernobyl.</a:t>
            </a:r>
          </a:p>
          <a:p>
            <a:endParaRPr lang="pt-B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Público: </a:t>
            </a:r>
            <a:r>
              <a:rPr lang="pt-B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todo(a)s o(a)s estudantes da turma.</a:t>
            </a:r>
          </a:p>
          <a:p>
            <a:endParaRPr lang="pt-BR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Local: </a:t>
            </a:r>
            <a:r>
              <a:rPr lang="pt-B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Sala 201 (2º andar).</a:t>
            </a:r>
          </a:p>
          <a:p>
            <a:endParaRPr lang="pt-BR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Responsáveis</a:t>
            </a:r>
            <a:r>
              <a:rPr lang="pt-B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pt-B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Profª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Fernanda, </a:t>
            </a:r>
            <a:r>
              <a:rPr lang="pt-B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Profª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Thaís, </a:t>
            </a:r>
            <a:r>
              <a:rPr lang="pt-B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Profº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Gustavo, e </a:t>
            </a:r>
            <a:r>
              <a:rPr lang="pt-B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Profº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Júlio.</a:t>
            </a:r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D699E231-668E-4332-8999-AB2D0C38DA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64036" y="177552"/>
            <a:ext cx="2057193" cy="1907579"/>
          </a:xfrm>
          <a:prstGeom prst="rect">
            <a:avLst/>
          </a:prstGeom>
        </p:spPr>
      </p:pic>
      <p:pic>
        <p:nvPicPr>
          <p:cNvPr id="4" name="Picture 2">
            <a:extLst>
              <a:ext uri="{FF2B5EF4-FFF2-40B4-BE49-F238E27FC236}">
                <a16:creationId xmlns:a16="http://schemas.microsoft.com/office/drawing/2014/main" id="{8D543401-5D57-4803-949C-56CC593830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771" y="177553"/>
            <a:ext cx="1451498" cy="19075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897025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511ADDED-3D4F-4D2A-ADE2-F2E9A1F7DF49}"/>
              </a:ext>
            </a:extLst>
          </p:cNvPr>
          <p:cNvSpPr txBox="1"/>
          <p:nvPr/>
        </p:nvSpPr>
        <p:spPr>
          <a:xfrm>
            <a:off x="232299" y="488273"/>
            <a:ext cx="11727402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Data: 14/02/2022 (segunda-feira)</a:t>
            </a:r>
          </a:p>
          <a:p>
            <a:r>
              <a:rPr lang="pt-B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Horário: 8h – 11h</a:t>
            </a:r>
          </a:p>
          <a:p>
            <a:endParaRPr lang="pt-BR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Atividade: </a:t>
            </a:r>
            <a:r>
              <a:rPr lang="pt-B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Guerras totais do Século XX.</a:t>
            </a:r>
          </a:p>
          <a:p>
            <a:endParaRPr lang="pt-BR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Público: </a:t>
            </a:r>
            <a:r>
              <a:rPr lang="pt-B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todo(a)s o(a)s estudantes da turma.</a:t>
            </a:r>
          </a:p>
          <a:p>
            <a:endParaRPr lang="pt-BR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Local: </a:t>
            </a:r>
            <a:r>
              <a:rPr lang="pt-B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Sala 201 (2º andar).</a:t>
            </a:r>
          </a:p>
          <a:p>
            <a:endParaRPr lang="pt-BR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Responsável: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Professor Luciano Moreira (</a:t>
            </a:r>
            <a:r>
              <a:rPr lang="pt-BR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luciano.moreira@ifmg.edu.br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D699E231-668E-4332-8999-AB2D0C38DA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64036" y="177552"/>
            <a:ext cx="2057193" cy="1907579"/>
          </a:xfrm>
          <a:prstGeom prst="rect">
            <a:avLst/>
          </a:prstGeom>
        </p:spPr>
      </p:pic>
      <p:pic>
        <p:nvPicPr>
          <p:cNvPr id="4" name="Picture 2">
            <a:extLst>
              <a:ext uri="{FF2B5EF4-FFF2-40B4-BE49-F238E27FC236}">
                <a16:creationId xmlns:a16="http://schemas.microsoft.com/office/drawing/2014/main" id="{8D543401-5D57-4803-949C-56CC593830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771" y="177553"/>
            <a:ext cx="1451498" cy="19075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236873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511ADDED-3D4F-4D2A-ADE2-F2E9A1F7DF49}"/>
              </a:ext>
            </a:extLst>
          </p:cNvPr>
          <p:cNvSpPr txBox="1"/>
          <p:nvPr/>
        </p:nvSpPr>
        <p:spPr>
          <a:xfrm>
            <a:off x="232299" y="488273"/>
            <a:ext cx="11727402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Data: 15/02/2022 (terça-feira)</a:t>
            </a:r>
          </a:p>
          <a:p>
            <a:r>
              <a:rPr lang="pt-B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Horário: 8h – 11h</a:t>
            </a:r>
          </a:p>
          <a:p>
            <a:endParaRPr lang="pt-BR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Atividade: </a:t>
            </a:r>
            <a:r>
              <a:rPr lang="pt-B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Guerras totais do Século XX.</a:t>
            </a:r>
          </a:p>
          <a:p>
            <a:endParaRPr lang="pt-BR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Público: </a:t>
            </a:r>
            <a:r>
              <a:rPr lang="pt-B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todo(a)s o(a)s estudantes da turma.</a:t>
            </a:r>
          </a:p>
          <a:p>
            <a:endParaRPr lang="pt-BR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Local: </a:t>
            </a:r>
            <a:r>
              <a:rPr lang="pt-B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Sala 201 (2º andar).</a:t>
            </a:r>
          </a:p>
          <a:p>
            <a:endParaRPr lang="pt-BR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Responsável: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Professor Luciano Moreira (</a:t>
            </a:r>
            <a:r>
              <a:rPr lang="pt-BR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luciano.moreira@ifmg.edu.br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D699E231-668E-4332-8999-AB2D0C38DA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64036" y="177552"/>
            <a:ext cx="2057193" cy="1907579"/>
          </a:xfrm>
          <a:prstGeom prst="rect">
            <a:avLst/>
          </a:prstGeom>
        </p:spPr>
      </p:pic>
      <p:pic>
        <p:nvPicPr>
          <p:cNvPr id="4" name="Picture 2">
            <a:extLst>
              <a:ext uri="{FF2B5EF4-FFF2-40B4-BE49-F238E27FC236}">
                <a16:creationId xmlns:a16="http://schemas.microsoft.com/office/drawing/2014/main" id="{8D543401-5D57-4803-949C-56CC593830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771" y="177553"/>
            <a:ext cx="1451498" cy="19075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063050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511ADDED-3D4F-4D2A-ADE2-F2E9A1F7DF49}"/>
              </a:ext>
            </a:extLst>
          </p:cNvPr>
          <p:cNvSpPr txBox="1"/>
          <p:nvPr/>
        </p:nvSpPr>
        <p:spPr>
          <a:xfrm>
            <a:off x="232299" y="504781"/>
            <a:ext cx="11727402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Data: 16/02/2022 (quarta-feira)</a:t>
            </a:r>
          </a:p>
          <a:p>
            <a:r>
              <a:rPr lang="pt-B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Horário: </a:t>
            </a:r>
            <a:r>
              <a:rPr lang="pt-BR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14h – 17h</a:t>
            </a:r>
          </a:p>
          <a:p>
            <a:endParaRPr lang="pt-BR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Atividade: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Circuitos elétricos </a:t>
            </a:r>
            <a:r>
              <a:rPr lang="pt-BR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(atividade para metade da turma)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endParaRPr lang="pt-BR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Público: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estudantes da turma onde a letra inicial do 1º nome vai de </a:t>
            </a:r>
            <a:r>
              <a:rPr lang="pt-B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até </a:t>
            </a:r>
            <a:r>
              <a:rPr lang="pt-B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    </a:t>
            </a:r>
          </a:p>
          <a:p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Exemplo: </a:t>
            </a:r>
            <a:r>
              <a:rPr lang="pt-BR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oão.</a:t>
            </a:r>
          </a:p>
          <a:p>
            <a:endParaRPr lang="pt-BR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Local: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Laboratório de Circuitos Elétricos - Sala 109 (1º andar).</a:t>
            </a:r>
          </a:p>
          <a:p>
            <a:endParaRPr lang="pt-BR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Responsável: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Professor Igor Vilela (</a:t>
            </a:r>
            <a:r>
              <a:rPr lang="pt-BR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igor.vilela@ifmg.edu.br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D699E231-668E-4332-8999-AB2D0C38DA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64036" y="177552"/>
            <a:ext cx="2057193" cy="1907579"/>
          </a:xfrm>
          <a:prstGeom prst="rect">
            <a:avLst/>
          </a:prstGeom>
        </p:spPr>
      </p:pic>
      <p:pic>
        <p:nvPicPr>
          <p:cNvPr id="4" name="Picture 2">
            <a:extLst>
              <a:ext uri="{FF2B5EF4-FFF2-40B4-BE49-F238E27FC236}">
                <a16:creationId xmlns:a16="http://schemas.microsoft.com/office/drawing/2014/main" id="{8D543401-5D57-4803-949C-56CC593830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771" y="177553"/>
            <a:ext cx="1451498" cy="19075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1761584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</TotalTime>
  <Words>655</Words>
  <Application>Microsoft Office PowerPoint</Application>
  <PresentationFormat>Widescreen</PresentationFormat>
  <Paragraphs>115</Paragraphs>
  <Slides>11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Dante Pereira</dc:creator>
  <cp:lastModifiedBy>Dante Pereira</cp:lastModifiedBy>
  <cp:revision>6</cp:revision>
  <dcterms:created xsi:type="dcterms:W3CDTF">2022-01-29T12:48:35Z</dcterms:created>
  <dcterms:modified xsi:type="dcterms:W3CDTF">2022-02-01T08:06:13Z</dcterms:modified>
</cp:coreProperties>
</file>